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DD52-A6D9-45FA-928F-ECD6CF72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8DA58-C156-4D50-8069-FFD5B4F51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AC59-8D4A-4F3D-A838-E611FE24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98BE-AA8C-4C00-AC6F-5F99678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FA40D-0DAC-4E21-B975-33101ED5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8A22-D488-4489-9CAD-03554CF1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1D6F8-64D6-4C31-87B2-2FF941A2D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B7BEF-75D5-4534-88C7-BB501182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B570-FA0C-4B39-8D2B-459FE2AD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6BE1-2230-498B-844E-879292E6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0B776-971B-4EDA-AF97-E3972F058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F43F9-B9B1-4FD6-824A-C2230E733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31DE-2B10-4801-B5D5-E6A307CD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21DA-EB41-4494-9848-502A390B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4522-FDEA-465B-8A98-17EB1BE7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2BD0-6C4E-4CC1-BEE4-2BEC6228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92AF-661A-4BAF-AC01-0EBC1240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8C4A-A263-418F-BD6A-8E2B6A32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E70B-1865-4730-B628-A577518C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C232-66DF-410E-BB68-BB95E74A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039A-C25C-471F-8FBB-E24E3642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8211-97A7-4A0A-A050-83F732B3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CA2C-66B2-401C-A38C-D7BA26EF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9B24-6E5D-4D97-8015-5330C953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E2C1-CD44-40FE-8661-24EB1E5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5557-97E4-4C6E-8691-3145833E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3C2F-41E2-4CE3-95A4-FF6CAD1F8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5809D-5457-4ADE-B684-FFFDAE6DF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02801-535F-464D-9E08-64555846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01455-99F1-4371-B0E0-381D883F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B114B-FE61-4007-89F6-7406B670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3FBE-FADD-4DBC-8B5A-BD9C480A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342F-D920-4EE6-960A-2B075F3D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706A8-9448-487A-AD7B-70A220506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9B262-E047-4408-A23B-6A421BBEA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0A537-F584-48B4-8835-1DE2CF97D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F28A7-F463-44F3-82F3-755565ED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5B5AC-7C28-45C7-A68F-1CB7FDB0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FD444-6F81-40A5-B02D-5DCA4F4E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920-9A9B-483C-A618-50B7D8B9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46C62-9171-48D3-94BC-308A95EC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DA39-F808-4250-80EE-D5F2C6F1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62E04-02AB-450A-A18F-70FF8FAF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4B964-2535-4591-96FA-5663D705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5C8F0-7A87-4B0E-8D8B-F745B445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2612D-0AD1-4486-8D37-770456E1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3105-AD35-4E21-9396-E7963367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C175-B3E1-4B3A-ABB6-B016451CA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946AE-1745-4F44-86C5-7E284EFCC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654C9-073D-43DA-A20C-E399E0EA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15C2B-818E-4D0C-994E-31C2EA56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8A458-1B1F-4840-9A86-9FDD9C04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ADDC-E966-4747-B748-3499D551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C17DC-384F-41AA-8351-F15CB064B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5316E-F19D-4479-8242-F8DD4E555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AD3BF-BD12-4505-94C3-A096AC52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793F4-44A6-47C1-A1A2-DFF7918F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10F3-96BE-439B-9804-4FDBFE1B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7C36D-15D6-40BF-836D-E54525E8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473C-7586-4D5A-AF6D-9F2C5010A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14BE2-85C6-4163-930E-03373A64F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3713-5FFA-42FD-AB78-2408AE35024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795DB-FBD0-4367-8B8D-BFC3580B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0BB2D-DB2F-4197-915F-4C4D2C131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805D-49CD-47D5-855A-6FAE8E89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2A5C09-9692-48F3-A6A0-488213ECE366}"/>
              </a:ext>
            </a:extLst>
          </p:cNvPr>
          <p:cNvSpPr txBox="1"/>
          <p:nvPr/>
        </p:nvSpPr>
        <p:spPr>
          <a:xfrm>
            <a:off x="656948" y="1775535"/>
            <a:ext cx="10466772" cy="2857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Preventivno-terapijske vježbe za </a:t>
            </a:r>
            <a:r>
              <a:rPr lang="bs-Latn-BA" sz="3200" b="1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kifotično</a:t>
            </a:r>
            <a:r>
              <a:rPr lang="bs-Latn-B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držanje kod djece školskog uzrasta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noProof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bs-Latn-BA" sz="2000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r.sci. </a:t>
            </a:r>
            <a:r>
              <a:rPr lang="bs-Latn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Dženan Pleho - diplomirani fizioterapeut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 Damir </a:t>
            </a:r>
            <a:r>
              <a:rPr lang="bs-Latn-BA" sz="2000" noProof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Operhal</a:t>
            </a:r>
            <a:r>
              <a:rPr lang="bs-Latn-BA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diplomirani fizioterapeut</a:t>
            </a:r>
            <a:endParaRPr lang="bs-Latn-B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 Dom zdravlja Kantona Sarajevo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1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4442BF-3FB6-4303-B587-EBA7C5FF5233}"/>
              </a:ext>
            </a:extLst>
          </p:cNvPr>
          <p:cNvSpPr txBox="1"/>
          <p:nvPr/>
        </p:nvSpPr>
        <p:spPr>
          <a:xfrm>
            <a:off x="2547891" y="213064"/>
            <a:ext cx="659388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9.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E3612-E613-475E-83BE-C65A563845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6" y="863341"/>
            <a:ext cx="4724856" cy="45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B7DE7-0837-4F2D-8EF4-8B6E7E8909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4" y="863341"/>
            <a:ext cx="4724855" cy="4596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41">
            <a:extLst>
              <a:ext uri="{FF2B5EF4-FFF2-40B4-BE49-F238E27FC236}">
                <a16:creationId xmlns:a16="http://schemas.microsoft.com/office/drawing/2014/main" id="{3A3CDD32-A39B-4CC7-A0D6-6DE479D6E08B}"/>
              </a:ext>
            </a:extLst>
          </p:cNvPr>
          <p:cNvSpPr txBox="1"/>
          <p:nvPr/>
        </p:nvSpPr>
        <p:spPr>
          <a:xfrm>
            <a:off x="9832041" y="863340"/>
            <a:ext cx="2139953" cy="4596425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Dlanovi položeni ispod brade i okrenuti prema podlozi, lagano dizati glavu i gornji dio trupa od podloge, razdvojiti dlanove i dovest ih u položaj u liniji ramena, približiti lopatice kičmenom stubu i vratiti se </a:t>
            </a:r>
            <a:r>
              <a:rPr lang="bs-Latn-BA" sz="1600" noProof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1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3EC753-24F3-4BC0-A1F3-5378A41556AC}"/>
              </a:ext>
            </a:extLst>
          </p:cNvPr>
          <p:cNvSpPr txBox="1"/>
          <p:nvPr/>
        </p:nvSpPr>
        <p:spPr>
          <a:xfrm>
            <a:off x="2610035" y="133166"/>
            <a:ext cx="6283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Vježba br. 10.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AFF0E-7E89-4905-8FA7-D08C0FEEFC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2" y="869447"/>
            <a:ext cx="5016220" cy="44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AD54E4-F4E9-4CF2-B025-0661E7D5C3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98" y="869447"/>
            <a:ext cx="5016220" cy="44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137">
            <a:extLst>
              <a:ext uri="{FF2B5EF4-FFF2-40B4-BE49-F238E27FC236}">
                <a16:creationId xmlns:a16="http://schemas.microsoft.com/office/drawing/2014/main" id="{EB74F5F7-88AE-4A81-A848-BA89377A7834}"/>
              </a:ext>
            </a:extLst>
          </p:cNvPr>
          <p:cNvSpPr txBox="1"/>
          <p:nvPr/>
        </p:nvSpPr>
        <p:spPr>
          <a:xfrm>
            <a:off x="10447423" y="869446"/>
            <a:ext cx="1549605" cy="443940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savijene u laktovima sa položenim dlanovima prema podlozi u liniji ramena, lagano dizati glavu i gornji dio trupa od podloge </a:t>
            </a:r>
            <a:r>
              <a:rPr lang="bs-Latn-BA" sz="1600" noProof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zadržati </a:t>
            </a: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kratko i vratiti se u </a:t>
            </a:r>
            <a:r>
              <a:rPr lang="bs-Latn-BA" sz="1600" noProof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1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19FEDB-BF6D-4E12-901B-0927748168AE}"/>
              </a:ext>
            </a:extLst>
          </p:cNvPr>
          <p:cNvSpPr txBox="1"/>
          <p:nvPr/>
        </p:nvSpPr>
        <p:spPr>
          <a:xfrm>
            <a:off x="2769833" y="115410"/>
            <a:ext cx="6371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Vježba br. 11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63A1E-DA7B-4BAC-ACD4-9B332DC7BD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8" y="785981"/>
            <a:ext cx="4592974" cy="439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F6A2E-1190-40AC-BB3F-199D30EC53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8" y="785981"/>
            <a:ext cx="4592974" cy="43985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50">
            <a:extLst>
              <a:ext uri="{FF2B5EF4-FFF2-40B4-BE49-F238E27FC236}">
                <a16:creationId xmlns:a16="http://schemas.microsoft.com/office/drawing/2014/main" id="{1077F6E8-610C-4A17-88F5-932A297E944C}"/>
              </a:ext>
            </a:extLst>
          </p:cNvPr>
          <p:cNvSpPr txBox="1"/>
          <p:nvPr/>
        </p:nvSpPr>
        <p:spPr>
          <a:xfrm>
            <a:off x="9901787" y="785981"/>
            <a:ext cx="2012045" cy="4398577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raširene u visini ramena sa dlanovima okrenutim prema podlozi, lagano dizati glavu i gornji dio trupa, ruke dovesti u položaj pored tijela, približiti lopatice kičmenom stubu i vratiti se u pp.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41FBEA-CF12-44C0-9B7E-459A167B3327}"/>
              </a:ext>
            </a:extLst>
          </p:cNvPr>
          <p:cNvSpPr txBox="1"/>
          <p:nvPr/>
        </p:nvSpPr>
        <p:spPr>
          <a:xfrm>
            <a:off x="2991775" y="115410"/>
            <a:ext cx="6150005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12.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CE826-59CA-440A-AD98-64D71233E3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8" y="866260"/>
            <a:ext cx="4857118" cy="449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503EE-E085-4B71-B505-F3423E2C4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33" y="866259"/>
            <a:ext cx="4857118" cy="44958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62">
            <a:extLst>
              <a:ext uri="{FF2B5EF4-FFF2-40B4-BE49-F238E27FC236}">
                <a16:creationId xmlns:a16="http://schemas.microsoft.com/office/drawing/2014/main" id="{B999A543-AEDF-43F4-BF53-D71BFDE5988F}"/>
              </a:ext>
            </a:extLst>
          </p:cNvPr>
          <p:cNvSpPr txBox="1"/>
          <p:nvPr/>
        </p:nvSpPr>
        <p:spPr>
          <a:xfrm>
            <a:off x="10292058" y="866260"/>
            <a:ext cx="1701674" cy="4495852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ispružene iznad glave, lagano dizati glavu i gornji dio trupa, saviti ruke u laktovima, dlanove dovesti u liniju ramena, približiti lopatice kičmenom stubu i vratiti se u pp.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9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56D41-8F8C-4437-8A93-5B105162480D}"/>
              </a:ext>
            </a:extLst>
          </p:cNvPr>
          <p:cNvSpPr txBox="1"/>
          <p:nvPr/>
        </p:nvSpPr>
        <p:spPr>
          <a:xfrm>
            <a:off x="2663301" y="115410"/>
            <a:ext cx="647847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13.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0BB77-090D-42A2-84A5-B7E8933E48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0" y="866260"/>
            <a:ext cx="4972529" cy="4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47E26-5EBA-48AF-9909-23302C4D5D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56" y="866260"/>
            <a:ext cx="4972529" cy="47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4">
            <a:extLst>
              <a:ext uri="{FF2B5EF4-FFF2-40B4-BE49-F238E27FC236}">
                <a16:creationId xmlns:a16="http://schemas.microsoft.com/office/drawing/2014/main" id="{8A7B2CFD-A880-4F2A-AECB-4E6670A1B458}"/>
              </a:ext>
            </a:extLst>
          </p:cNvPr>
          <p:cNvSpPr txBox="1"/>
          <p:nvPr/>
        </p:nvSpPr>
        <p:spPr>
          <a:xfrm>
            <a:off x="10457896" y="866259"/>
            <a:ext cx="1522074" cy="4735549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ispružene iznad glave, lagano dizati glavu i gornji dio trupa, ruke dovesti u položaj pored tijela, približiti lopatice kičmenom stubu i vratiti se u </a:t>
            </a:r>
            <a:r>
              <a:rPr lang="bs-Latn-BA" sz="1600" noProof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pp</a:t>
            </a: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C13821-A328-4933-B232-AEB64B8E6B46}"/>
              </a:ext>
            </a:extLst>
          </p:cNvPr>
          <p:cNvSpPr txBox="1"/>
          <p:nvPr/>
        </p:nvSpPr>
        <p:spPr>
          <a:xfrm>
            <a:off x="2654423" y="159798"/>
            <a:ext cx="6487357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14.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21963-4863-431F-9957-96E35F109DC1}"/>
              </a:ext>
            </a:extLst>
          </p:cNvPr>
          <p:cNvSpPr txBox="1"/>
          <p:nvPr/>
        </p:nvSpPr>
        <p:spPr>
          <a:xfrm>
            <a:off x="1438183" y="648070"/>
            <a:ext cx="9543495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bs-Latn-B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Početni položaj stojeći</a:t>
            </a:r>
            <a:r>
              <a:rPr lang="bs-Latn-B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Kičmeni stub ispravljen, glava u centralnoj poziciji, a ramena zabačena prema nazad.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1EC03-58C0-474F-A8E9-DD36B01DCA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0" y="1236456"/>
            <a:ext cx="3474103" cy="489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FD92E-58F8-41E2-9035-EDE2058BFD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1236456"/>
            <a:ext cx="3474103" cy="489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D74569-A1D5-43F9-A891-AD8E542F93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77" y="1236456"/>
            <a:ext cx="3474102" cy="48980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38">
            <a:extLst>
              <a:ext uri="{FF2B5EF4-FFF2-40B4-BE49-F238E27FC236}">
                <a16:creationId xmlns:a16="http://schemas.microsoft.com/office/drawing/2014/main" id="{A61A2E11-C54E-4ACA-A2A4-D69C514C19EA}"/>
              </a:ext>
            </a:extLst>
          </p:cNvPr>
          <p:cNvSpPr txBox="1"/>
          <p:nvPr/>
        </p:nvSpPr>
        <p:spPr>
          <a:xfrm>
            <a:off x="281151" y="6276034"/>
            <a:ext cx="11139328" cy="422168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Osloniti se ispruženim rukama na zid, postepeno se približavati zidu idući u sklek do kraja, zadržati kratko i vratiti u pp.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8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9A78A-75BB-488B-89FA-57EE0C3AFBBA}"/>
              </a:ext>
            </a:extLst>
          </p:cNvPr>
          <p:cNvSpPr txBox="1"/>
          <p:nvPr/>
        </p:nvSpPr>
        <p:spPr>
          <a:xfrm>
            <a:off x="2521258" y="461639"/>
            <a:ext cx="6560598" cy="2985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Napomena:</a:t>
            </a:r>
          </a:p>
          <a:p>
            <a:endParaRPr lang="bs-Latn-BA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Vježbe je potrebno raditi: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s-Latn-BA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s-Latn-BA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Pod nadzorom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s-Latn-BA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U pravilnom pp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5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7365FF-4745-49EA-A3CF-3049C2FE79E2}"/>
              </a:ext>
            </a:extLst>
          </p:cNvPr>
          <p:cNvSpPr txBox="1"/>
          <p:nvPr/>
        </p:nvSpPr>
        <p:spPr>
          <a:xfrm>
            <a:off x="3755253" y="2128336"/>
            <a:ext cx="348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r>
              <a:rPr lang="bs-Latn-B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pažnji!!!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6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E7A9EC-4088-4AFE-A5A4-84FB81511037}"/>
              </a:ext>
            </a:extLst>
          </p:cNvPr>
          <p:cNvSpPr txBox="1"/>
          <p:nvPr/>
        </p:nvSpPr>
        <p:spPr>
          <a:xfrm>
            <a:off x="701040" y="304800"/>
            <a:ext cx="1047496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1.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bs-Latn-B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Početni položaj (</a:t>
            </a:r>
            <a:r>
              <a:rPr lang="bs-Latn-BA" sz="1600" noProof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pp) </a:t>
            </a:r>
            <a:r>
              <a:rPr lang="bs-Latn-B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sjedeći ili stojeći</a:t>
            </a:r>
            <a:r>
              <a:rPr lang="bs-Latn-B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Kičmeni stub ispravljen, glava u centralnoj poziciji, a ramena zabačena prema nazad.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9A1FD-CA72-4E55-B183-6F4F30F423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358900"/>
            <a:ext cx="4846320" cy="44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93440-36C0-4FFA-90F7-1565839F44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1358900"/>
            <a:ext cx="4846320" cy="4493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9">
            <a:extLst>
              <a:ext uri="{FF2B5EF4-FFF2-40B4-BE49-F238E27FC236}">
                <a16:creationId xmlns:a16="http://schemas.microsoft.com/office/drawing/2014/main" id="{9E5885FD-BF47-4444-8B23-5A92A00A52BD}"/>
              </a:ext>
            </a:extLst>
          </p:cNvPr>
          <p:cNvSpPr txBox="1"/>
          <p:nvPr/>
        </p:nvSpPr>
        <p:spPr>
          <a:xfrm>
            <a:off x="883920" y="5985951"/>
            <a:ext cx="10149840" cy="485969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Ispružene ruke dizati do visine ramena,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zadržati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kratko i nastaviti do kraja, ponovno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zadržimo kratko i vratimo 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1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DB8FE3-69B0-494C-8E0E-C87ACE155E53}"/>
              </a:ext>
            </a:extLst>
          </p:cNvPr>
          <p:cNvSpPr txBox="1"/>
          <p:nvPr/>
        </p:nvSpPr>
        <p:spPr>
          <a:xfrm>
            <a:off x="3027285" y="497150"/>
            <a:ext cx="6025718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2</a:t>
            </a:r>
            <a:r>
              <a:rPr lang="bs-Latn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815AA-E749-42BF-B9D1-87E7F8576C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43" y="1163981"/>
            <a:ext cx="4778653" cy="455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6DD54-803D-44FA-965C-51143BC904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06" y="1163982"/>
            <a:ext cx="4778651" cy="45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3">
            <a:extLst>
              <a:ext uri="{FF2B5EF4-FFF2-40B4-BE49-F238E27FC236}">
                <a16:creationId xmlns:a16="http://schemas.microsoft.com/office/drawing/2014/main" id="{FBCA349A-D095-4029-B997-2A4E928EA654}"/>
              </a:ext>
            </a:extLst>
          </p:cNvPr>
          <p:cNvSpPr txBox="1"/>
          <p:nvPr/>
        </p:nvSpPr>
        <p:spPr>
          <a:xfrm>
            <a:off x="1027345" y="6063449"/>
            <a:ext cx="10137312" cy="71909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Ispružene ruke ispred grudnog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koša 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 dlanovima sastavljenim širiti do poravnanja sa ramenima,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zadržati kratko, potom vraćati ruke istom putanjom 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C6F3C-B0C8-40C5-A041-BDA82417C369}"/>
              </a:ext>
            </a:extLst>
          </p:cNvPr>
          <p:cNvSpPr txBox="1"/>
          <p:nvPr/>
        </p:nvSpPr>
        <p:spPr>
          <a:xfrm>
            <a:off x="3013230" y="70523"/>
            <a:ext cx="5518211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3.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92070-0E3D-4D50-839E-043065D94F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6" y="831406"/>
            <a:ext cx="4777675" cy="450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4E230-05E6-47E9-B3CF-2362F90FDD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3" y="831406"/>
            <a:ext cx="4777675" cy="45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1">
            <a:extLst>
              <a:ext uri="{FF2B5EF4-FFF2-40B4-BE49-F238E27FC236}">
                <a16:creationId xmlns:a16="http://schemas.microsoft.com/office/drawing/2014/main" id="{D03C7C95-F752-447A-A8E8-72292AEE3ABF}"/>
              </a:ext>
            </a:extLst>
          </p:cNvPr>
          <p:cNvSpPr txBox="1"/>
          <p:nvPr/>
        </p:nvSpPr>
        <p:spPr>
          <a:xfrm>
            <a:off x="1081586" y="5690996"/>
            <a:ext cx="9854232" cy="700926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Ispružene ruke bočno dizati do visine ramena, zarotirati ih i nastaviti sa podizanjem do sastavljanja dlanova iznad glave, zadržati kratko, potom vraćati ruke istom putanjom 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3A862D-5703-4132-9275-F9D7E5BD31B0}"/>
              </a:ext>
            </a:extLst>
          </p:cNvPr>
          <p:cNvSpPr txBox="1"/>
          <p:nvPr/>
        </p:nvSpPr>
        <p:spPr>
          <a:xfrm>
            <a:off x="4030461" y="177554"/>
            <a:ext cx="3719745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4.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BF506-AC92-4352-A476-824F92B154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" y="914396"/>
            <a:ext cx="3947604" cy="40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F7DA6-784D-45D8-8E97-E67B9F8FDC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97" y="914396"/>
            <a:ext cx="3947605" cy="402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4841D-9E51-44B6-80CF-E5B0B6B9D1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37" y="914396"/>
            <a:ext cx="3947605" cy="40215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4">
            <a:extLst>
              <a:ext uri="{FF2B5EF4-FFF2-40B4-BE49-F238E27FC236}">
                <a16:creationId xmlns:a16="http://schemas.microsoft.com/office/drawing/2014/main" id="{3D7D2A10-B692-4D88-9E96-8F8B45781106}"/>
              </a:ext>
            </a:extLst>
          </p:cNvPr>
          <p:cNvSpPr txBox="1"/>
          <p:nvPr/>
        </p:nvSpPr>
        <p:spPr>
          <a:xfrm>
            <a:off x="82857" y="5095783"/>
            <a:ext cx="12026285" cy="745724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Ruke savijene ispred grudnog koša sa isprepletenim prstima i dlanovima položenim na grudni koš odmicati od grudnog koša, rotirajući dlanove prema naprijed vršiti istezanje i podizanje ruku iznad glave, zadržati kratko, potom vraćati istom putanjom 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6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D78AF2-142D-4381-BCB8-FFD222192926}"/>
              </a:ext>
            </a:extLst>
          </p:cNvPr>
          <p:cNvSpPr txBox="1"/>
          <p:nvPr/>
        </p:nvSpPr>
        <p:spPr>
          <a:xfrm>
            <a:off x="2157274" y="124287"/>
            <a:ext cx="7153182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5.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71808-C238-441E-BD92-715B7A573C95}"/>
              </a:ext>
            </a:extLst>
          </p:cNvPr>
          <p:cNvSpPr txBox="1"/>
          <p:nvPr/>
        </p:nvSpPr>
        <p:spPr>
          <a:xfrm>
            <a:off x="994299" y="683581"/>
            <a:ext cx="10129421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bs-Latn-B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Početni položaj ležeći na trbuhu. Glava je u centralnom položaju, ramena, kukovi, koljena i stopala u istoj liniji.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15D29-12DD-4582-841E-F4CCDD5613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9" y="1334408"/>
            <a:ext cx="4233299" cy="3885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2CBCB-A17A-479D-9224-A5E1F387E74E}"/>
              </a:ext>
            </a:extLst>
          </p:cNvPr>
          <p:cNvCxnSpPr>
            <a:cxnSpLocks/>
          </p:cNvCxnSpPr>
          <p:nvPr/>
        </p:nvCxnSpPr>
        <p:spPr>
          <a:xfrm flipV="1">
            <a:off x="470517" y="4234649"/>
            <a:ext cx="3879541" cy="29296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25202-083C-413E-A848-85848F3B29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76" y="1334408"/>
            <a:ext cx="4233298" cy="3885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BA9F8E-05B0-4713-8551-350A3D639FFE}"/>
              </a:ext>
            </a:extLst>
          </p:cNvPr>
          <p:cNvCxnSpPr>
            <a:cxnSpLocks/>
          </p:cNvCxnSpPr>
          <p:nvPr/>
        </p:nvCxnSpPr>
        <p:spPr>
          <a:xfrm flipV="1">
            <a:off x="4703816" y="4048217"/>
            <a:ext cx="3943034" cy="37672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CF0064-6066-4A1E-B81A-0AB28A1F6665}"/>
              </a:ext>
            </a:extLst>
          </p:cNvPr>
          <p:cNvCxnSpPr>
            <a:cxnSpLocks/>
          </p:cNvCxnSpPr>
          <p:nvPr/>
        </p:nvCxnSpPr>
        <p:spPr>
          <a:xfrm>
            <a:off x="6801671" y="2005029"/>
            <a:ext cx="426803" cy="72796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59D702-EF22-4D63-8050-65F101BCC48E}"/>
              </a:ext>
            </a:extLst>
          </p:cNvPr>
          <p:cNvCxnSpPr>
            <a:cxnSpLocks/>
          </p:cNvCxnSpPr>
          <p:nvPr/>
        </p:nvCxnSpPr>
        <p:spPr>
          <a:xfrm flipV="1">
            <a:off x="6957705" y="2809783"/>
            <a:ext cx="288862" cy="75519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Text Box 118">
            <a:extLst>
              <a:ext uri="{FF2B5EF4-FFF2-40B4-BE49-F238E27FC236}">
                <a16:creationId xmlns:a16="http://schemas.microsoft.com/office/drawing/2014/main" id="{6C48672F-AF44-4E9A-9CBF-FB705FCD2F0B}"/>
              </a:ext>
            </a:extLst>
          </p:cNvPr>
          <p:cNvSpPr txBox="1"/>
          <p:nvPr/>
        </p:nvSpPr>
        <p:spPr>
          <a:xfrm flipH="1">
            <a:off x="8937112" y="1334408"/>
            <a:ext cx="2951697" cy="3885661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Lagano dizati glavu i gornji dio trupa 15-20 cm od podloge, približavati lopatice kičmenom stubu,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zadržati kratko i vratiti se u 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8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8D0850-ABE0-40C7-9761-62842E2B4B96}"/>
              </a:ext>
            </a:extLst>
          </p:cNvPr>
          <p:cNvSpPr txBox="1"/>
          <p:nvPr/>
        </p:nvSpPr>
        <p:spPr>
          <a:xfrm>
            <a:off x="2894120" y="337351"/>
            <a:ext cx="6221027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6.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2F460-7F22-45FD-B1BE-4ED542D5BB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9" y="1039649"/>
            <a:ext cx="4484256" cy="4144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78B195-40A9-4D82-95C8-596AE943C2CB}"/>
              </a:ext>
            </a:extLst>
          </p:cNvPr>
          <p:cNvCxnSpPr>
            <a:cxnSpLocks/>
          </p:cNvCxnSpPr>
          <p:nvPr/>
        </p:nvCxnSpPr>
        <p:spPr>
          <a:xfrm flipV="1">
            <a:off x="674186" y="3950563"/>
            <a:ext cx="3879541" cy="29296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8D824A-DFA4-4E0F-93BD-30EDD54223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89" y="1039648"/>
            <a:ext cx="4484256" cy="4144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D3B731-E955-489F-87EA-E710081DC17D}"/>
              </a:ext>
            </a:extLst>
          </p:cNvPr>
          <p:cNvCxnSpPr>
            <a:cxnSpLocks/>
          </p:cNvCxnSpPr>
          <p:nvPr/>
        </p:nvCxnSpPr>
        <p:spPr>
          <a:xfrm>
            <a:off x="7492079" y="1793290"/>
            <a:ext cx="426803" cy="72796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615E04-84F0-4401-BBBA-852C4C39B9BC}"/>
              </a:ext>
            </a:extLst>
          </p:cNvPr>
          <p:cNvCxnSpPr>
            <a:cxnSpLocks/>
          </p:cNvCxnSpPr>
          <p:nvPr/>
        </p:nvCxnSpPr>
        <p:spPr>
          <a:xfrm flipV="1">
            <a:off x="7563775" y="2521259"/>
            <a:ext cx="355107" cy="99651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CA9117-0B8C-4F7F-8660-A8B643B4ECC4}"/>
              </a:ext>
            </a:extLst>
          </p:cNvPr>
          <p:cNvCxnSpPr>
            <a:cxnSpLocks/>
          </p:cNvCxnSpPr>
          <p:nvPr/>
        </p:nvCxnSpPr>
        <p:spPr>
          <a:xfrm flipV="1">
            <a:off x="6835806" y="2578045"/>
            <a:ext cx="905522" cy="24014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C6B770-1995-49C2-9FE4-8A6714037044}"/>
              </a:ext>
            </a:extLst>
          </p:cNvPr>
          <p:cNvCxnSpPr>
            <a:cxnSpLocks/>
          </p:cNvCxnSpPr>
          <p:nvPr/>
        </p:nvCxnSpPr>
        <p:spPr>
          <a:xfrm flipV="1">
            <a:off x="5348796" y="3915053"/>
            <a:ext cx="3879541" cy="29296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8" name="Text Box 126">
            <a:extLst>
              <a:ext uri="{FF2B5EF4-FFF2-40B4-BE49-F238E27FC236}">
                <a16:creationId xmlns:a16="http://schemas.microsoft.com/office/drawing/2014/main" id="{F0D8F1F2-D493-454D-8AA8-511C8D543B36}"/>
              </a:ext>
            </a:extLst>
          </p:cNvPr>
          <p:cNvSpPr txBox="1"/>
          <p:nvPr/>
        </p:nvSpPr>
        <p:spPr>
          <a:xfrm>
            <a:off x="9649740" y="1039647"/>
            <a:ext cx="2170431" cy="4144909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savijene u laktovima i oslonjene na kukove,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lagano dizati glavu i gornji dio trupa od podloge, približavati lopatice kičmenom stubu,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zadržati 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kratko i vratiti se u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pp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1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7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3839D-AD30-402E-924B-7C0C6F8AD258}"/>
              </a:ext>
            </a:extLst>
          </p:cNvPr>
          <p:cNvSpPr txBox="1"/>
          <p:nvPr/>
        </p:nvSpPr>
        <p:spPr>
          <a:xfrm>
            <a:off x="2592280" y="186431"/>
            <a:ext cx="654950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</a:t>
            </a:r>
            <a:r>
              <a:rPr lang="bs-Latn-B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br. 7.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B60EC-C2F7-4DB6-B0DC-3CEFA3D813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5" y="829210"/>
            <a:ext cx="4288947" cy="407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C2A80-BBEF-467E-8D19-958F83EBCC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88" y="829209"/>
            <a:ext cx="4288947" cy="40712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35">
            <a:extLst>
              <a:ext uri="{FF2B5EF4-FFF2-40B4-BE49-F238E27FC236}">
                <a16:creationId xmlns:a16="http://schemas.microsoft.com/office/drawing/2014/main" id="{F250C570-AFAC-42B8-84EE-A291BB5C1E8A}"/>
              </a:ext>
            </a:extLst>
          </p:cNvPr>
          <p:cNvSpPr txBox="1"/>
          <p:nvPr/>
        </p:nvSpPr>
        <p:spPr>
          <a:xfrm>
            <a:off x="9013001" y="829209"/>
            <a:ext cx="2732156" cy="407126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savijene u laktovima i oslonjene na ramena, lagano dizati glavu i gornji dio trupa od podloge,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zadržati </a:t>
            </a:r>
            <a:r>
              <a:rPr lang="bs-Latn-BA" sz="16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kratko i vratiti se u </a:t>
            </a:r>
            <a:r>
              <a:rPr lang="bs-Latn-BA" sz="1600" noProof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pp.</a:t>
            </a:r>
            <a:endParaRPr lang="bs-Latn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A6A8EA-C2E6-4837-B5DE-A46E3D85BEF2}"/>
              </a:ext>
            </a:extLst>
          </p:cNvPr>
          <p:cNvSpPr txBox="1"/>
          <p:nvPr/>
        </p:nvSpPr>
        <p:spPr>
          <a:xfrm>
            <a:off x="2610035" y="213064"/>
            <a:ext cx="6531745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Vježba br. 8.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D2E9D-2AA3-429B-8671-6A5C7ED568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7" y="844109"/>
            <a:ext cx="4638668" cy="43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06D3A-3B2D-402E-B0F6-18E085829C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17" y="844109"/>
            <a:ext cx="4638668" cy="43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4A80086F-407A-4408-A153-8457A5178444}"/>
              </a:ext>
            </a:extLst>
          </p:cNvPr>
          <p:cNvSpPr txBox="1"/>
          <p:nvPr/>
        </p:nvSpPr>
        <p:spPr>
          <a:xfrm flipH="1">
            <a:off x="9765415" y="844109"/>
            <a:ext cx="2281579" cy="4340450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bs-Latn-BA" sz="16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Ruke savijene u laktovima, prsti isprepleteni ispod brade, lagano dizati glavu i gornji dio trupa od podloge, zadržati kratko i vratiti se u pp.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60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1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619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Dzenan Pleho</dc:creator>
  <cp:lastModifiedBy>Dzenan Pleho</cp:lastModifiedBy>
  <cp:revision>22</cp:revision>
  <dcterms:created xsi:type="dcterms:W3CDTF">2023-05-11T08:36:59Z</dcterms:created>
  <dcterms:modified xsi:type="dcterms:W3CDTF">2025-12-22T20:00:30Z</dcterms:modified>
</cp:coreProperties>
</file>